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1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08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74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4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6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8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4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3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8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8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9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9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7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6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5D9F9-78F4-4698-A8F1-CC0855C75EF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0A17AA-1C5D-420E-A780-15C10C08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47" y="924439"/>
            <a:ext cx="3747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Петровском СДК провели мероприятия посвященное «Дню памяти юного героя антифашиста» 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47" y="2644204"/>
            <a:ext cx="4016274" cy="35003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62984" y="312087"/>
            <a:ext cx="5127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Литературно - музыкальная мероприятие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"Всё начинается с любви..."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194" y="1251985"/>
            <a:ext cx="4626591" cy="38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218" y="0"/>
            <a:ext cx="8502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15 февраля 2017 года в Петровском СДК совместно с библиотекой прошло мероприятие по патриотическому воспитанию, посвящённое выводу войск из Афганистана "Жаркое солнце войны!"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648" y="992514"/>
            <a:ext cx="4374633" cy="2973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10" y="1015663"/>
            <a:ext cx="4302824" cy="2950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362" y="4030301"/>
            <a:ext cx="3770265" cy="28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98862"/>
            <a:ext cx="5445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«Не поднимай рюмки!» - информационный час по профилактики алкоголизма.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66" y="837342"/>
            <a:ext cx="4435522" cy="28967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95580" y="198862"/>
            <a:ext cx="335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«Моя речь- моё зеркало!» тематическая викторина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263" y="860581"/>
            <a:ext cx="4230803" cy="28046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7230" y="3664672"/>
            <a:ext cx="791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«Мозаика леса!»-конкурсная-игровая программа по экологии.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681" y="4470338"/>
            <a:ext cx="3183549" cy="2387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18" y="3975804"/>
            <a:ext cx="3416488" cy="2562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664" y="4024526"/>
            <a:ext cx="3370999" cy="252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3066" y="4363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«Татарстан- наш общий дом»-информационный час к 100 –ю дня образования ТАССР.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50" y="751525"/>
            <a:ext cx="4094328" cy="25691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50674" y="-2528"/>
            <a:ext cx="4639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«Ай, да Масленица!»- народное гулянье.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697" y="397582"/>
            <a:ext cx="3221886" cy="2416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934" y="397582"/>
            <a:ext cx="3325504" cy="2494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823" y="3043451"/>
            <a:ext cx="4085229" cy="30639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3382271"/>
            <a:ext cx="7245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Выезд с концертными номерами в поселок Карабаш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 Масленицу.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434" y="4029501"/>
            <a:ext cx="4844956" cy="28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114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Ангелина Конычева</dc:creator>
  <cp:lastModifiedBy>userOIT3</cp:lastModifiedBy>
  <cp:revision>8</cp:revision>
  <dcterms:created xsi:type="dcterms:W3CDTF">2017-03-02T04:55:10Z</dcterms:created>
  <dcterms:modified xsi:type="dcterms:W3CDTF">2017-03-09T06:05:32Z</dcterms:modified>
</cp:coreProperties>
</file>